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71472" y="1142984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Eras Bold ITC" pitchFamily="34" charset="0"/>
              </a:rPr>
              <a:t>CONCURSO PRENDA MELHOR IDADE </a:t>
            </a:r>
            <a:endParaRPr lang="pt-BR" sz="4400" dirty="0">
              <a:solidFill>
                <a:schemeClr val="bg1"/>
              </a:solidFill>
              <a:latin typeface="Eras Bold IT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96" y="3500438"/>
            <a:ext cx="7643866" cy="1600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/>
          <a:p>
            <a:pPr algn="ctr"/>
            <a:r>
              <a:rPr lang="pt-BR" sz="4000" dirty="0" smtClean="0">
                <a:solidFill>
                  <a:schemeClr val="bg1"/>
                </a:solidFill>
                <a:latin typeface="Eras Bold ITC" pitchFamily="34" charset="0"/>
              </a:rPr>
              <a:t>Candidatas a Rainha e Princesas 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85786" y="6000768"/>
            <a:ext cx="6790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Britannic Bold" pitchFamily="34" charset="0"/>
              </a:rPr>
              <a:t>Fotos </a:t>
            </a:r>
            <a:r>
              <a:rPr lang="pt-BR" dirty="0" err="1" smtClean="0">
                <a:solidFill>
                  <a:schemeClr val="bg1"/>
                </a:solidFill>
                <a:latin typeface="Britannic Bold" pitchFamily="34" charset="0"/>
              </a:rPr>
              <a:t>Tyno</a:t>
            </a:r>
            <a:r>
              <a:rPr lang="pt-BR" dirty="0" smtClean="0">
                <a:solidFill>
                  <a:schemeClr val="bg1"/>
                </a:solidFill>
                <a:latin typeface="Britannic Bold" pitchFamily="34" charset="0"/>
              </a:rPr>
              <a:t> Fotografias </a:t>
            </a:r>
          </a:p>
          <a:p>
            <a:r>
              <a:rPr lang="pt-BR" dirty="0" smtClean="0">
                <a:solidFill>
                  <a:schemeClr val="bg1"/>
                </a:solidFill>
                <a:latin typeface="Britannic Bold" pitchFamily="34" charset="0"/>
              </a:rPr>
              <a:t>Produção Assessoria de Imprensa da Prefeitura de Frei Rogério </a:t>
            </a:r>
            <a:endParaRPr lang="pt-BR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ejanira Ribeiro da Sil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6314" cy="6858000"/>
          </a:xfrm>
        </p:spPr>
      </p:pic>
      <p:sp>
        <p:nvSpPr>
          <p:cNvPr id="7" name="CaixaDeTexto 6"/>
          <p:cNvSpPr txBox="1"/>
          <p:nvPr/>
        </p:nvSpPr>
        <p:spPr>
          <a:xfrm>
            <a:off x="5000628" y="1285860"/>
            <a:ext cx="38576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800" dirty="0" smtClean="0">
              <a:solidFill>
                <a:schemeClr val="bg1"/>
              </a:solidFill>
              <a:latin typeface="Eras Bold ITC" pitchFamily="34" charset="0"/>
            </a:endParaRPr>
          </a:p>
          <a:p>
            <a:pPr algn="ctr"/>
            <a:r>
              <a:rPr lang="pt-BR" sz="6600" dirty="0" smtClean="0">
                <a:solidFill>
                  <a:schemeClr val="bg1"/>
                </a:solidFill>
                <a:latin typeface="Eras Bold ITC" pitchFamily="34" charset="0"/>
              </a:rPr>
              <a:t>Dejanira</a:t>
            </a:r>
          </a:p>
          <a:p>
            <a:pPr algn="ctr"/>
            <a:r>
              <a:rPr lang="pt-BR" sz="6600" dirty="0" smtClean="0">
                <a:solidFill>
                  <a:schemeClr val="bg1"/>
                </a:solidFill>
                <a:latin typeface="Eras Bold ITC" pitchFamily="34" charset="0"/>
              </a:rPr>
              <a:t>Ribeiro </a:t>
            </a:r>
          </a:p>
          <a:p>
            <a:pPr algn="ctr"/>
            <a:r>
              <a:rPr lang="pt-BR" sz="6600" dirty="0" smtClean="0">
                <a:solidFill>
                  <a:schemeClr val="bg1"/>
                </a:solidFill>
                <a:latin typeface="Eras Bold ITC" pitchFamily="34" charset="0"/>
              </a:rPr>
              <a:t>da Silva </a:t>
            </a:r>
            <a:endParaRPr lang="pt-BR" sz="6600" dirty="0">
              <a:solidFill>
                <a:schemeClr val="bg1"/>
              </a:solidFill>
              <a:latin typeface="Eras Bold IT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nair Alves da Lu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000628" y="857232"/>
            <a:ext cx="350046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800" dirty="0" smtClean="0">
              <a:solidFill>
                <a:schemeClr val="bg1"/>
              </a:solidFill>
              <a:latin typeface="Eras Bold ITC" pitchFamily="34" charset="0"/>
            </a:endParaRPr>
          </a:p>
          <a:p>
            <a:pPr algn="ctr"/>
            <a:r>
              <a:rPr lang="pt-BR" sz="6600" dirty="0" err="1" smtClean="0">
                <a:solidFill>
                  <a:schemeClr val="bg1"/>
                </a:solidFill>
                <a:latin typeface="Eras Bold ITC" pitchFamily="34" charset="0"/>
              </a:rPr>
              <a:t>Dinair</a:t>
            </a:r>
            <a:endParaRPr lang="pt-BR" sz="6600" dirty="0" smtClean="0">
              <a:solidFill>
                <a:schemeClr val="bg1"/>
              </a:solidFill>
              <a:latin typeface="Eras Bold ITC" pitchFamily="34" charset="0"/>
            </a:endParaRPr>
          </a:p>
          <a:p>
            <a:pPr algn="ctr"/>
            <a:r>
              <a:rPr lang="pt-BR" sz="6600" dirty="0" smtClean="0">
                <a:solidFill>
                  <a:schemeClr val="bg1"/>
                </a:solidFill>
                <a:latin typeface="Eras Bold ITC" pitchFamily="34" charset="0"/>
              </a:rPr>
              <a:t>Alves</a:t>
            </a:r>
          </a:p>
          <a:p>
            <a:pPr algn="ctr"/>
            <a:r>
              <a:rPr lang="pt-BR" sz="6600" dirty="0" smtClean="0">
                <a:solidFill>
                  <a:schemeClr val="bg1"/>
                </a:solidFill>
                <a:latin typeface="Eras Bold ITC" pitchFamily="34" charset="0"/>
              </a:rPr>
              <a:t>da Luz </a:t>
            </a:r>
            <a:endParaRPr lang="pt-BR" sz="6600" dirty="0">
              <a:solidFill>
                <a:schemeClr val="bg1"/>
              </a:solidFill>
              <a:latin typeface="Eras Bold IT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ulce Chaves Mot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72066" y="1785926"/>
            <a:ext cx="33575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chemeClr val="bg1"/>
                </a:solidFill>
                <a:latin typeface="Eras Bold ITC" pitchFamily="34" charset="0"/>
              </a:rPr>
              <a:t>Dulce </a:t>
            </a:r>
          </a:p>
          <a:p>
            <a:pPr algn="ctr"/>
            <a:r>
              <a:rPr lang="pt-BR" sz="6600" dirty="0" smtClean="0">
                <a:solidFill>
                  <a:schemeClr val="bg1"/>
                </a:solidFill>
                <a:latin typeface="Eras Bold ITC" pitchFamily="34" charset="0"/>
              </a:rPr>
              <a:t>Chaves</a:t>
            </a:r>
          </a:p>
          <a:p>
            <a:pPr algn="ctr"/>
            <a:r>
              <a:rPr lang="pt-BR" sz="6600" dirty="0" smtClean="0">
                <a:solidFill>
                  <a:schemeClr val="bg1"/>
                </a:solidFill>
                <a:latin typeface="Eras Bold ITC" pitchFamily="34" charset="0"/>
              </a:rPr>
              <a:t> Motta </a:t>
            </a:r>
            <a:endParaRPr lang="pt-BR" sz="6600" dirty="0">
              <a:solidFill>
                <a:schemeClr val="bg1"/>
              </a:solidFill>
              <a:latin typeface="Eras Bold IT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ria Faita dos 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786314" y="1571612"/>
            <a:ext cx="3857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chemeClr val="bg1"/>
                </a:solidFill>
                <a:latin typeface="Eras Bold ITC" pitchFamily="34" charset="0"/>
              </a:rPr>
              <a:t>Iria </a:t>
            </a:r>
            <a:r>
              <a:rPr lang="pt-BR" sz="6600" dirty="0" err="1" smtClean="0">
                <a:solidFill>
                  <a:schemeClr val="bg1"/>
                </a:solidFill>
                <a:latin typeface="Eras Bold ITC" pitchFamily="34" charset="0"/>
              </a:rPr>
              <a:t>Faita</a:t>
            </a:r>
            <a:endParaRPr lang="pt-BR" sz="6600" dirty="0" smtClean="0">
              <a:solidFill>
                <a:schemeClr val="bg1"/>
              </a:solidFill>
              <a:latin typeface="Eras Bold ITC" pitchFamily="34" charset="0"/>
            </a:endParaRPr>
          </a:p>
          <a:p>
            <a:pPr algn="ctr"/>
            <a:r>
              <a:rPr lang="pt-BR" sz="6600" dirty="0" smtClean="0">
                <a:solidFill>
                  <a:schemeClr val="bg1"/>
                </a:solidFill>
                <a:latin typeface="Eras Bold ITC" pitchFamily="34" charset="0"/>
              </a:rPr>
              <a:t>dos Reis </a:t>
            </a:r>
            <a:endParaRPr lang="pt-BR" sz="6600" dirty="0">
              <a:solidFill>
                <a:schemeClr val="bg1"/>
              </a:solidFill>
              <a:latin typeface="Eras Bold IT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uiza Amélia Vaz Ribei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14877" y="1142984"/>
            <a:ext cx="42148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chemeClr val="bg1"/>
                </a:solidFill>
                <a:latin typeface="Eras Bold ITC" pitchFamily="34" charset="0"/>
              </a:rPr>
              <a:t>Luiza Amélia Vaz Ribeiro</a:t>
            </a:r>
            <a:endParaRPr lang="pt-BR" sz="6600" dirty="0">
              <a:solidFill>
                <a:schemeClr val="bg1"/>
              </a:solidFill>
              <a:latin typeface="Eras Bold ITC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Nair de Oliveira Barb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714876" y="1785926"/>
            <a:ext cx="41434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chemeClr val="bg1"/>
                </a:solidFill>
                <a:latin typeface="Eras Bold ITC" pitchFamily="34" charset="0"/>
              </a:rPr>
              <a:t>Nair de Oliveira Barbosa</a:t>
            </a:r>
            <a:endParaRPr lang="pt-BR" sz="6600" dirty="0">
              <a:solidFill>
                <a:schemeClr val="bg1"/>
              </a:solidFill>
              <a:latin typeface="Eras Bold IT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Valdevina Alves Scheff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29058" y="1500174"/>
            <a:ext cx="57864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chemeClr val="bg1"/>
                </a:solidFill>
                <a:latin typeface="Eras Bold ITC" pitchFamily="34" charset="0"/>
              </a:rPr>
              <a:t>Valdevina Alves Scheffer</a:t>
            </a:r>
            <a:endParaRPr lang="pt-BR" sz="6600" dirty="0">
              <a:solidFill>
                <a:schemeClr val="bg1"/>
              </a:solidFill>
              <a:latin typeface="Eras Bold ITC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Verginia Lopes Mach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42312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714744" y="1643050"/>
            <a:ext cx="57864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chemeClr val="bg1"/>
                </a:solidFill>
                <a:latin typeface="Eras Bold ITC" pitchFamily="34" charset="0"/>
              </a:rPr>
              <a:t>Verginia Lopes Machry</a:t>
            </a:r>
            <a:endParaRPr lang="pt-BR" sz="6600" dirty="0">
              <a:solidFill>
                <a:schemeClr val="bg1"/>
              </a:solidFill>
              <a:latin typeface="Eras Bold IT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51</Words>
  <PresentationFormat>Apresentação na tela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Helio</dc:creator>
  <cp:lastModifiedBy>Helio</cp:lastModifiedBy>
  <cp:revision>5</cp:revision>
  <dcterms:created xsi:type="dcterms:W3CDTF">2013-07-12T14:00:34Z</dcterms:created>
  <dcterms:modified xsi:type="dcterms:W3CDTF">2013-07-12T16:38:38Z</dcterms:modified>
</cp:coreProperties>
</file>