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128706"/>
          </a:xfrm>
        </p:spPr>
        <p:txBody>
          <a:bodyPr>
            <a:noAutofit/>
            <a:scene3d>
              <a:camera prst="perspectiveRelaxedModerately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t-BR" sz="6600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latin typeface="Britannic Bold" pitchFamily="34" charset="0"/>
              </a:rPr>
              <a:t>Concurso Prenda Jovem </a:t>
            </a:r>
            <a:endParaRPr lang="pt-BR" sz="6600" dirty="0">
              <a:ln w="6350">
                <a:solidFill>
                  <a:schemeClr val="bg1"/>
                </a:solidFill>
              </a:ln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569660"/>
          </a:xfrm>
        </p:spPr>
        <p:txBody>
          <a:bodyPr>
            <a:normAutofit/>
          </a:bodyPr>
          <a:lstStyle/>
          <a:p>
            <a:r>
              <a:rPr lang="pt-BR" sz="4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Britannic Bold" pitchFamily="34" charset="0"/>
              </a:rPr>
              <a:t>Candidatas a Rainha e Princesas </a:t>
            </a:r>
            <a:endParaRPr lang="pt-BR" sz="48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latin typeface="Britannic 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1472" y="585789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>
              <a:latin typeface="Britannic Bold" pitchFamily="34" charset="0"/>
            </a:endParaRPr>
          </a:p>
          <a:p>
            <a:r>
              <a:rPr lang="pt-BR" sz="1600" dirty="0" smtClean="0">
                <a:latin typeface="Britannic Bold" pitchFamily="34" charset="0"/>
              </a:rPr>
              <a:t>Fotos Tyno Fotografias </a:t>
            </a:r>
          </a:p>
          <a:p>
            <a:r>
              <a:rPr lang="pt-BR" sz="1600" dirty="0" smtClean="0">
                <a:latin typeface="Britannic Bold" pitchFamily="34" charset="0"/>
              </a:rPr>
              <a:t>Produção Assessoria de Imprensa da Prefeitura de Frei Rogério </a:t>
            </a:r>
            <a:endParaRPr lang="pt-BR" sz="1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amara Kassiane Rinaldi Bitencourt - Alho Frei Rogério - 16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0" y="500042"/>
            <a:ext cx="4572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Eras Bold ITC" pitchFamily="34" charset="0"/>
              </a:rPr>
              <a:t>Samara Kassiane Rinaldi Bitencourt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16 anos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Alho Frei Rogério </a:t>
            </a:r>
            <a:endParaRPr lang="pt-BR" sz="2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andra Bierahls - Gaio Móveis - 17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00562" y="714356"/>
            <a:ext cx="4643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Eras Bold ITC" pitchFamily="34" charset="0"/>
              </a:rPr>
              <a:t>Sandra Bierahls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17 anos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Gaio Móveis </a:t>
            </a:r>
            <a:endParaRPr lang="pt-BR" sz="2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hayná Mazzuco -  Manda Lua Modas - 17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43438" y="571480"/>
            <a:ext cx="4500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Eras Bold ITC" pitchFamily="34" charset="0"/>
              </a:rPr>
              <a:t>Thayná Mazzuco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17 anos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Manda Lua Modas </a:t>
            </a:r>
            <a:endParaRPr lang="pt-BR" sz="2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manda Farias Leão - Comercial Vaz - 18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57752" y="428604"/>
            <a:ext cx="3786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Eras Bold ITC" pitchFamily="34" charset="0"/>
              </a:rPr>
              <a:t>Amanda </a:t>
            </a:r>
          </a:p>
          <a:p>
            <a:pPr algn="ctr"/>
            <a:r>
              <a:rPr lang="pt-BR" sz="3600" dirty="0" smtClean="0">
                <a:latin typeface="Eras Bold ITC" pitchFamily="34" charset="0"/>
              </a:rPr>
              <a:t>Farias Leão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18 anos </a:t>
            </a:r>
          </a:p>
          <a:p>
            <a:endParaRPr lang="pt-BR" sz="2400" dirty="0" smtClean="0">
              <a:latin typeface="Eras Bold ITC" pitchFamily="34" charset="0"/>
            </a:endParaRPr>
          </a:p>
          <a:p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Comercial Vaz </a:t>
            </a:r>
            <a:endParaRPr lang="pt-BR" sz="2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na Cataneo de Oliveira - Comercial LPM - 16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86314" y="428604"/>
            <a:ext cx="3929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Eras Bold ITC" pitchFamily="34" charset="0"/>
              </a:rPr>
              <a:t>Bruna Cataneo de Oliveira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16 anos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Comercial LPM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ariane Farias - Cooperpraf e Mercado Di Fratelli - 17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14876" y="357166"/>
            <a:ext cx="41434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 smtClean="0">
                <a:latin typeface="Eras Bold ITC" pitchFamily="34" charset="0"/>
              </a:rPr>
              <a:t>Dariane</a:t>
            </a:r>
            <a:r>
              <a:rPr lang="pt-BR" sz="3600" dirty="0" smtClean="0">
                <a:latin typeface="Eras Bold ITC" pitchFamily="34" charset="0"/>
              </a:rPr>
              <a:t> Farias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17 anos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Cooperpraf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Mercado Di Fratelli</a:t>
            </a:r>
            <a:endParaRPr lang="pt-BR" sz="2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abriela Vacario - Despachante Alberton - 16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86314" y="357166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Eras Bold ITC" pitchFamily="34" charset="0"/>
              </a:rPr>
              <a:t>Gabriela Vacario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16 anos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Despachante Alberton </a:t>
            </a:r>
            <a:endParaRPr lang="pt-BR" sz="2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Kelly Koller - Rádio Comunitária Águia Dourada - 15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57752" y="500042"/>
            <a:ext cx="37862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Eras Bold ITC" pitchFamily="34" charset="0"/>
              </a:rPr>
              <a:t>Kelly Koller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15 anos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Rádio Comunitária Águia Dourada </a:t>
            </a:r>
            <a:endParaRPr lang="pt-BR" sz="2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lian Melo Moraes - Cresol Frei Rogério - 15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0" y="571480"/>
            <a:ext cx="4572000" cy="256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Eras Bold ITC" pitchFamily="34" charset="0"/>
              </a:rPr>
              <a:t>Lilian Melo Moraes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15 anos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Cresol - Frei Rogério </a:t>
            </a:r>
            <a:endParaRPr lang="pt-BR" sz="2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yara Emilie da Silva - Panificadora Frei Rogério - 15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29124" y="571480"/>
            <a:ext cx="4714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Eras Bold ITC" pitchFamily="34" charset="0"/>
              </a:rPr>
              <a:t>Mayara Emilie </a:t>
            </a:r>
          </a:p>
          <a:p>
            <a:pPr algn="ctr"/>
            <a:r>
              <a:rPr lang="pt-BR" sz="3600" dirty="0" smtClean="0">
                <a:latin typeface="Eras Bold ITC" pitchFamily="34" charset="0"/>
              </a:rPr>
              <a:t>da Silva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15 anos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Panificadora Frei Rogério </a:t>
            </a:r>
            <a:endParaRPr lang="pt-BR" sz="2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afaela Novacoski  - Mercado Faquin - 16 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00562" y="571480"/>
            <a:ext cx="4643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Eras Bold ITC" pitchFamily="34" charset="0"/>
              </a:rPr>
              <a:t>Rafaela Novacoski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16 anos </a:t>
            </a: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endParaRPr lang="pt-BR" sz="2400" dirty="0" smtClean="0">
              <a:latin typeface="Eras Bold ITC" pitchFamily="34" charset="0"/>
            </a:endParaRPr>
          </a:p>
          <a:p>
            <a:pPr algn="ctr"/>
            <a:r>
              <a:rPr lang="pt-BR" sz="2400" dirty="0" smtClean="0">
                <a:latin typeface="Eras Bold ITC" pitchFamily="34" charset="0"/>
              </a:rPr>
              <a:t>Representa </a:t>
            </a:r>
          </a:p>
          <a:p>
            <a:pPr algn="ctr"/>
            <a:r>
              <a:rPr lang="pt-BR" sz="2400" dirty="0" smtClean="0">
                <a:latin typeface="Eras Bold ITC" pitchFamily="34" charset="0"/>
              </a:rPr>
              <a:t>Mercado </a:t>
            </a:r>
            <a:r>
              <a:rPr lang="pt-BR" sz="2400" dirty="0" err="1" smtClean="0">
                <a:latin typeface="Eras Bold ITC" pitchFamily="34" charset="0"/>
              </a:rPr>
              <a:t>Faquin</a:t>
            </a:r>
            <a:r>
              <a:rPr lang="pt-BR" sz="2400" dirty="0" smtClean="0">
                <a:latin typeface="Eras Bold ITC" pitchFamily="34" charset="0"/>
              </a:rPr>
              <a:t> </a:t>
            </a:r>
            <a:endParaRPr lang="pt-BR" sz="2400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115</Words>
  <PresentationFormat>Apresentação na tela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Ápice</vt:lpstr>
      <vt:lpstr>Concurso Prenda Jovem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Helio</dc:creator>
  <cp:lastModifiedBy>Helio</cp:lastModifiedBy>
  <cp:revision>13</cp:revision>
  <dcterms:created xsi:type="dcterms:W3CDTF">2013-07-12T11:43:10Z</dcterms:created>
  <dcterms:modified xsi:type="dcterms:W3CDTF">2013-07-12T16:40:54Z</dcterms:modified>
</cp:coreProperties>
</file>